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1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2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1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63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6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8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3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28D6-219F-43BC-8647-B6390200086C}" type="datetimeFigureOut">
              <a:rPr lang="ru-RU" smtClean="0"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AFD0-0610-49C9-8140-AA18F24D8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992313" y="-635000"/>
            <a:ext cx="8229600" cy="2492375"/>
          </a:xfrm>
        </p:spPr>
        <p:txBody>
          <a:bodyPr/>
          <a:lstStyle/>
          <a:p>
            <a:pPr algn="ctr"/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математики. 5 класс. </a:t>
            </a:r>
            <a:b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Тельнова Екатерина </a:t>
            </a: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2969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9563" y="1484314"/>
            <a:ext cx="3021012" cy="4029075"/>
          </a:xfrm>
        </p:spPr>
      </p:pic>
      <p:pic>
        <p:nvPicPr>
          <p:cNvPr id="2970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6" y="2863850"/>
            <a:ext cx="2995613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1341439"/>
            <a:ext cx="29083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09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992313" y="-358775"/>
            <a:ext cx="8229600" cy="1939925"/>
          </a:xfrm>
        </p:spPr>
        <p:txBody>
          <a:bodyPr/>
          <a:lstStyle/>
          <a:p>
            <a:pPr algn="ctr"/>
            <a:r>
              <a:rPr lang="ru-RU" altLang="ru-RU" smtClean="0"/>
              <a:t> </a:t>
            </a:r>
            <a:br>
              <a:rPr lang="ru-RU" altLang="ru-RU" smtClean="0"/>
            </a:b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математики. 7 класс. </a:t>
            </a:r>
            <a:b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Тельнова Екатерина </a:t>
            </a:r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Сергеевна.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2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562101"/>
            <a:ext cx="3194050" cy="4257675"/>
          </a:xfrm>
        </p:spPr>
      </p:pic>
      <p:pic>
        <p:nvPicPr>
          <p:cNvPr id="3072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1916113"/>
            <a:ext cx="33528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992313" y="-358775"/>
            <a:ext cx="8229600" cy="193992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i="1" smtClean="0"/>
              <a:t/>
            </a:r>
            <a:br>
              <a:rPr lang="ru-RU" altLang="ru-RU" b="1" i="1" smtClean="0"/>
            </a:b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математики. 8 класс. </a:t>
            </a:r>
            <a:b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Тельнова Екатерина </a:t>
            </a: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Сергеевна.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3174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1" y="989013"/>
            <a:ext cx="3914775" cy="5219700"/>
          </a:xfrm>
        </p:spPr>
      </p:pic>
      <p:pic>
        <p:nvPicPr>
          <p:cNvPr id="3174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4" y="989013"/>
            <a:ext cx="3913187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896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1992313" y="11113"/>
            <a:ext cx="8229600" cy="1200150"/>
          </a:xfrm>
        </p:spPr>
        <p:txBody>
          <a:bodyPr/>
          <a:lstStyle/>
          <a:p>
            <a:pPr algn="ctr"/>
            <a:r>
              <a:rPr lang="ru-RU" altLang="ru-RU" sz="2400" b="1" i="1"/>
              <a:t>Участник  Муниципального проекта </a:t>
            </a:r>
            <a:br>
              <a:rPr lang="ru-RU" altLang="ru-RU" sz="2400" b="1" i="1"/>
            </a:br>
            <a:r>
              <a:rPr lang="ru-RU" altLang="ru-RU" sz="2400" b="1" i="1"/>
              <a:t>«Педагог завтрашнего дня» молодой специалист Тельнова Екатерина Сергеевна</a:t>
            </a:r>
          </a:p>
        </p:txBody>
      </p:sp>
      <p:pic>
        <p:nvPicPr>
          <p:cNvPr id="4505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0" t="13396" r="14441" b="6004"/>
          <a:stretch>
            <a:fillRect/>
          </a:stretch>
        </p:blipFill>
        <p:spPr>
          <a:xfrm>
            <a:off x="3011488" y="1268414"/>
            <a:ext cx="6191250" cy="5367337"/>
          </a:xfrm>
        </p:spPr>
      </p:pic>
    </p:spTree>
    <p:extLst>
      <p:ext uri="{BB962C8B-B14F-4D97-AF65-F5344CB8AC3E}">
        <p14:creationId xmlns:p14="http://schemas.microsoft.com/office/powerpoint/2010/main" val="41144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1992313" y="11113"/>
            <a:ext cx="8229600" cy="1200150"/>
          </a:xfrm>
        </p:spPr>
        <p:txBody>
          <a:bodyPr/>
          <a:lstStyle/>
          <a:p>
            <a:pPr algn="ctr"/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 Муниципального проекта </a:t>
            </a:r>
            <a:b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завтрашнего дня» молодой специалист </a:t>
            </a:r>
            <a:b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Тельнова Екатерина Сергеевна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08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0888" y="1268413"/>
            <a:ext cx="3617912" cy="4824412"/>
          </a:xfrm>
        </p:spPr>
      </p:pic>
      <p:pic>
        <p:nvPicPr>
          <p:cNvPr id="4608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58"/>
          <a:stretch>
            <a:fillRect/>
          </a:stretch>
        </p:blipFill>
        <p:spPr bwMode="auto">
          <a:xfrm>
            <a:off x="6430963" y="2128839"/>
            <a:ext cx="37592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13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Урок математики. 5 класс.  Учитель Тельнова Екатерина Сергеевна. </vt:lpstr>
      <vt:lpstr>  Урок математики. 7 класс.  Учитель Тельнова Екатерина Сергеевна. </vt:lpstr>
      <vt:lpstr> Урок математики. 8 класс.  Учитель Тельнова Екатерина Сергеевна. </vt:lpstr>
      <vt:lpstr>Участник  Муниципального проекта  «Педагог завтрашнего дня» молодой специалист Тельнова Екатерина Сергеевна</vt:lpstr>
      <vt:lpstr>Участник  Муниципального проекта  «Педагог завтрашнего дня» молодой специалист  Тельнова Екатерина Сергеевна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Урок математики. 5 класс.  Учитель Тельнова Екатерина Сергеевна. </dc:title>
  <dc:creator>ASUS</dc:creator>
  <cp:lastModifiedBy>ASUS</cp:lastModifiedBy>
  <cp:revision>2</cp:revision>
  <dcterms:created xsi:type="dcterms:W3CDTF">2021-10-03T15:26:51Z</dcterms:created>
  <dcterms:modified xsi:type="dcterms:W3CDTF">2021-10-03T15:31:09Z</dcterms:modified>
</cp:coreProperties>
</file>