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3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11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120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26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018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635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5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86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880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83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27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228D6-219F-43BC-8647-B6390200086C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FAFD0-0610-49C9-8140-AA18F24D87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07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1992313" y="-635000"/>
            <a:ext cx="8229600" cy="2492375"/>
          </a:xfrm>
        </p:spPr>
        <p:txBody>
          <a:bodyPr/>
          <a:lstStyle/>
          <a:p>
            <a:pPr algn="ctr"/>
            <a:r>
              <a:rPr lang="ru-RU" alt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Урок математики. 5 класс. </a:t>
            </a:r>
            <a:br>
              <a:rPr lang="ru-RU" alt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Тельнова Екатерина </a:t>
            </a:r>
            <a:r>
              <a:rPr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Сергеевна</a:t>
            </a:r>
            <a:r>
              <a:rPr lang="ru-RU" alt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pic>
        <p:nvPicPr>
          <p:cNvPr id="29699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79563" y="1484314"/>
            <a:ext cx="3021012" cy="4029075"/>
          </a:xfrm>
        </p:spPr>
      </p:pic>
      <p:pic>
        <p:nvPicPr>
          <p:cNvPr id="29700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326" y="2863850"/>
            <a:ext cx="2995613" cy="399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700" y="1341439"/>
            <a:ext cx="2908300" cy="387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4097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1992313" y="-358775"/>
            <a:ext cx="8229600" cy="1939925"/>
          </a:xfrm>
        </p:spPr>
        <p:txBody>
          <a:bodyPr/>
          <a:lstStyle/>
          <a:p>
            <a:pPr algn="ctr"/>
            <a:r>
              <a:rPr lang="ru-RU" altLang="ru-RU" smtClean="0"/>
              <a:t> </a:t>
            </a:r>
            <a:br>
              <a:rPr lang="ru-RU" altLang="ru-RU" smtClean="0"/>
            </a:br>
            <a:r>
              <a:rPr lang="ru-RU" alt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Урок математики. 7 класс. </a:t>
            </a:r>
            <a:br>
              <a:rPr lang="ru-RU" alt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Тельнова Екатерина </a:t>
            </a:r>
            <a:r>
              <a:rPr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Сергеевна.</a:t>
            </a:r>
            <a: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23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51088" y="1562101"/>
            <a:ext cx="3194050" cy="4257675"/>
          </a:xfrm>
        </p:spPr>
      </p:pic>
      <p:pic>
        <p:nvPicPr>
          <p:cNvPr id="3072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5" y="1916113"/>
            <a:ext cx="3352800" cy="446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53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1992313" y="-358775"/>
            <a:ext cx="8229600" cy="1939925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b="1" i="1" smtClean="0"/>
              <a:t/>
            </a:r>
            <a:br>
              <a:rPr lang="ru-RU" altLang="ru-RU" b="1" i="1" smtClean="0"/>
            </a:b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Урок математики. 8 класс. </a:t>
            </a:r>
            <a:b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Тельнова Екатерина </a:t>
            </a: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Сергеевна.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pic>
        <p:nvPicPr>
          <p:cNvPr id="31747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7851" y="989013"/>
            <a:ext cx="3914775" cy="5219700"/>
          </a:xfrm>
        </p:spPr>
      </p:pic>
      <p:pic>
        <p:nvPicPr>
          <p:cNvPr id="31748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564" y="989013"/>
            <a:ext cx="3913187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4896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>
          <a:xfrm>
            <a:off x="1992313" y="11113"/>
            <a:ext cx="8229600" cy="1200150"/>
          </a:xfrm>
        </p:spPr>
        <p:txBody>
          <a:bodyPr/>
          <a:lstStyle/>
          <a:p>
            <a:pPr algn="ctr"/>
            <a:r>
              <a:rPr lang="ru-RU" altLang="ru-RU" sz="2400" b="1" i="1"/>
              <a:t>Участник  Муниципального проекта </a:t>
            </a:r>
            <a:br>
              <a:rPr lang="ru-RU" altLang="ru-RU" sz="2400" b="1" i="1"/>
            </a:br>
            <a:r>
              <a:rPr lang="ru-RU" altLang="ru-RU" sz="2400" b="1" i="1"/>
              <a:t>«Педагог завтрашнего дня» молодой специалист Тельнова Екатерина Сергеевна</a:t>
            </a:r>
          </a:p>
        </p:txBody>
      </p:sp>
      <p:pic>
        <p:nvPicPr>
          <p:cNvPr id="45059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0" t="13396" r="14441" b="6004"/>
          <a:stretch>
            <a:fillRect/>
          </a:stretch>
        </p:blipFill>
        <p:spPr>
          <a:xfrm>
            <a:off x="3011488" y="1268414"/>
            <a:ext cx="6191250" cy="5367337"/>
          </a:xfrm>
        </p:spPr>
      </p:pic>
    </p:spTree>
    <p:extLst>
      <p:ext uri="{BB962C8B-B14F-4D97-AF65-F5344CB8AC3E}">
        <p14:creationId xmlns:p14="http://schemas.microsoft.com/office/powerpoint/2010/main" val="41144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>
          <a:xfrm>
            <a:off x="1992313" y="11113"/>
            <a:ext cx="8229600" cy="1200150"/>
          </a:xfrm>
        </p:spPr>
        <p:txBody>
          <a:bodyPr/>
          <a:lstStyle/>
          <a:p>
            <a:pPr algn="ctr"/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 Муниципального проекта </a:t>
            </a:r>
            <a:b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 завтрашнего дня» молодой специалист </a:t>
            </a:r>
            <a:b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Тельнова Екатерина Сергеевна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083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20888" y="1268413"/>
            <a:ext cx="3617912" cy="4824412"/>
          </a:xfrm>
        </p:spPr>
      </p:pic>
      <p:pic>
        <p:nvPicPr>
          <p:cNvPr id="4608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58"/>
          <a:stretch>
            <a:fillRect/>
          </a:stretch>
        </p:blipFill>
        <p:spPr bwMode="auto">
          <a:xfrm>
            <a:off x="6430963" y="2128839"/>
            <a:ext cx="3759200" cy="393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71367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Широкоэкранный</PresentationFormat>
  <Paragraphs>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  Урок математики. 5 класс.  Учитель Тельнова Екатерина Сергеевна. </vt:lpstr>
      <vt:lpstr>  Урок математики. 7 класс.  Учитель Тельнова Екатерина Сергеевна. </vt:lpstr>
      <vt:lpstr> Урок математики. 8 класс.  Учитель Тельнова Екатерина Сергеевна. </vt:lpstr>
      <vt:lpstr>Участник  Муниципального проекта  «Педагог завтрашнего дня» молодой специалист Тельнова Екатерина Сергеевна</vt:lpstr>
      <vt:lpstr>Участник  Муниципального проекта  «Педагог завтрашнего дня» молодой специалист  Тельнова Екатерина Сергеевна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Урок математики. 5 класс.  Учитель Тельнова Екатерина Сергеевна. </dc:title>
  <dc:creator>ASUS</dc:creator>
  <cp:lastModifiedBy>ASUS</cp:lastModifiedBy>
  <cp:revision>2</cp:revision>
  <dcterms:created xsi:type="dcterms:W3CDTF">2021-10-03T15:26:51Z</dcterms:created>
  <dcterms:modified xsi:type="dcterms:W3CDTF">2021-10-03T15:31:09Z</dcterms:modified>
</cp:coreProperties>
</file>