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FB2B6-C1DC-45BD-A031-3597594B1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FC182D-81F3-4629-9F6C-E235FBC04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43E1C-E48A-4661-88E6-B3BD9FF35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CCF05E-3A2D-428B-8A28-7B22506D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C6220-5629-48CA-96B8-D7065573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4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D668F-09BD-4664-B683-2A3E85EA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4F2272-F668-427E-937E-9149C2D1B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21212-C5BA-47A0-A777-32B93AFA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87A28E-9CCA-4A31-9D10-A21920E9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FD7F8-20DF-4BF9-A338-C4711CD8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9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394CAF-4835-49C2-9000-BB325E769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4AE17E-02D2-41B3-8416-F0226E7A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DA168-3A73-44C6-AF4D-FA10D205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0F7DD-848B-4CCC-87F6-DF0EE6A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23A41-CF2D-455B-8D17-08BEBAC0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0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26415-0037-4C85-9D51-1A99B108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71F03C-1DC4-4FFD-82F1-11011C029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6B599-6237-4ED6-B317-153C31C8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604BB-CD38-4305-8C63-DC331DB7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AE766-F328-4DBB-85B9-7C936DF5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9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4AC83-C0D6-4A00-9414-4065DE56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F8472C-024E-4E5C-9F88-0161A8FD6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2C3B2-9F34-400F-A188-6F5B6328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43FD4-F9FD-40ED-9F4D-EE514522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2F2E1-7A78-4BDA-A495-DB1A07B0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1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4EED7-1083-49F7-8A3A-1820E0E8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7CA4A-6628-4A1A-9E12-902A66B10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64BFB3-322B-49EC-8333-47C182A3E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BB833-94D3-4CB9-9048-152E0E8D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403956-AE20-40C1-96E5-4486EDB6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4B7C1-C960-46AB-8921-7D7777C5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76ED1-6330-4016-AE9A-A0931FB0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97725-3FE1-4162-B355-0E0CC5AEF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7AEF1B-AC41-4CBD-A9EB-1E6038A24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321844-C03C-4897-B6F8-5A0956557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68A06B-EE2B-4B34-9C82-18EE9969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54278B-D9F2-4207-B8D8-41FC6014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D4A621-2FE7-49E6-9BCD-D2882FFE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B50061-AC12-40DE-AEB1-53E87EF2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6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127CF-B709-47F7-BDF3-470E4074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032F59-340B-4A3B-8BBD-1D8945A9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57FC20-C05E-41DF-81B9-884CA714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248D26-5E5B-4D0A-8DDF-8FC517A6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1226BB-10B4-4C6E-B0E9-55DF760C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65B0E4-7A57-43C5-B933-159ACB59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84B37-981D-43C1-815F-2B80097B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4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FE10D-A00E-45D6-882F-D4D6A938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F659B5-BCAB-4B75-8D8A-FC44706BE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B0F931-62E7-4AE6-A7F3-FACB831B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9A7B1-1AE4-4775-B4F5-0FD8C639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DC6FA-DEA2-427B-B9C7-9D16905F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D4814-75FB-443F-9DD3-C215C15C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4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36AA-8A40-4FFC-92BF-12B2529B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DA6BCE-9BEF-45AF-8E6D-180016FD7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C61BB7-60F9-4DDF-9E41-1FDBAEB81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20902-E556-406C-AA6B-3AF9C4F7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075AE-DC9D-4C6F-9931-FC3EA5BF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126F3D-5423-4947-B0BC-8A4DF496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925B5-4938-4D37-BC99-902CD593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606410-9B10-4448-804B-B65AEB716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A85A7-582D-4A3F-8B06-7021FFAA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38DF-3948-4041-9568-BD626BC2B2C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49D70-09C6-4D9C-B656-CA9277F77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DB3DC-43B9-45A3-B914-660DEA705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3D8E-60B8-49BA-A47F-C6375370E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shbyngi.ru/upload/scbyngi_new/images/big/db/b4/dbb45291dc1087d5d175cb7216596d32.jpg">
            <a:extLst>
              <a:ext uri="{FF2B5EF4-FFF2-40B4-BE49-F238E27FC236}">
                <a16:creationId xmlns:a16="http://schemas.microsoft.com/office/drawing/2014/main" id="{2C8501CD-3049-4CCD-92DF-DDFE4C07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7" y="280202"/>
            <a:ext cx="5311740" cy="39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F5022-D0CA-4BCE-9360-813D37C62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43" y="280202"/>
            <a:ext cx="2993571" cy="39914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00D0BB-3917-4BA2-91FE-0CD6FB728001}"/>
              </a:ext>
            </a:extLst>
          </p:cNvPr>
          <p:cNvSpPr/>
          <p:nvPr/>
        </p:nvSpPr>
        <p:spPr>
          <a:xfrm>
            <a:off x="1541388" y="4271630"/>
            <a:ext cx="35973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Завершающее мероприятие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проекта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 завтрашнего дня».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Молодой педагог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Тельнова Екатерина Сергеевна,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учитель математики.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219C59-512D-4658-B38C-403131F0348F}"/>
              </a:ext>
            </a:extLst>
          </p:cNvPr>
          <p:cNvSpPr/>
          <p:nvPr/>
        </p:nvSpPr>
        <p:spPr>
          <a:xfrm>
            <a:off x="6792089" y="4410129"/>
            <a:ext cx="40569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Победитель муниципального этапа </a:t>
            </a: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 «Молодой учитель – 2022»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Рожин Константин Вячеславович,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</a:rPr>
              <a:t>Учитель физической культуры.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05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8A83-0902-451A-B751-481C4298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 «Учитель-педагог-наставник».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303A43-0958-4CBE-8789-6C87EBED0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59" y="1825625"/>
            <a:ext cx="96528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D8533-F484-48D2-8CAF-62B33130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3253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Муниципальное мероприятие. Квест для работающей молодежи. Первое место в Невьянском городском округе.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B5F0EF-937F-426A-A185-1F4DC691B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2"/>
          <a:stretch/>
        </p:blipFill>
        <p:spPr>
          <a:xfrm>
            <a:off x="2035027" y="1814371"/>
            <a:ext cx="8121945" cy="50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9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57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Конкурс «Учитель-педагог-наставник».</vt:lpstr>
      <vt:lpstr>Муниципальное мероприятие. Квест для работающей молодежи. Первое место в Невьянском городском округе.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8</cp:revision>
  <dcterms:created xsi:type="dcterms:W3CDTF">2024-09-13T10:16:48Z</dcterms:created>
  <dcterms:modified xsi:type="dcterms:W3CDTF">2024-10-13T17:33:12Z</dcterms:modified>
</cp:coreProperties>
</file>