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audio" Target="../media/audio5.wav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18" Type="http://schemas.openxmlformats.org/officeDocument/2006/relationships/image" Target="../media/image55.emf"/><Relationship Id="rId26" Type="http://schemas.openxmlformats.org/officeDocument/2006/relationships/image" Target="../media/image63.emf"/><Relationship Id="rId3" Type="http://schemas.openxmlformats.org/officeDocument/2006/relationships/audio" Target="../media/audio6.wav"/><Relationship Id="rId21" Type="http://schemas.openxmlformats.org/officeDocument/2006/relationships/image" Target="../media/image58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17" Type="http://schemas.openxmlformats.org/officeDocument/2006/relationships/image" Target="../media/image54.emf"/><Relationship Id="rId25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emf"/><Relationship Id="rId20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24" Type="http://schemas.openxmlformats.org/officeDocument/2006/relationships/image" Target="../media/image61.emf"/><Relationship Id="rId5" Type="http://schemas.openxmlformats.org/officeDocument/2006/relationships/image" Target="../media/image42.jpeg"/><Relationship Id="rId15" Type="http://schemas.openxmlformats.org/officeDocument/2006/relationships/image" Target="../media/image52.emf"/><Relationship Id="rId23" Type="http://schemas.openxmlformats.org/officeDocument/2006/relationships/image" Target="../media/image60.emf"/><Relationship Id="rId10" Type="http://schemas.openxmlformats.org/officeDocument/2006/relationships/image" Target="../media/image47.emf"/><Relationship Id="rId19" Type="http://schemas.openxmlformats.org/officeDocument/2006/relationships/image" Target="../media/image56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Relationship Id="rId22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13" Type="http://schemas.openxmlformats.org/officeDocument/2006/relationships/image" Target="../media/image70.emf"/><Relationship Id="rId3" Type="http://schemas.openxmlformats.org/officeDocument/2006/relationships/audio" Target="../media/audio7.wav"/><Relationship Id="rId7" Type="http://schemas.openxmlformats.org/officeDocument/2006/relationships/image" Target="../media/image34.emf"/><Relationship Id="rId12" Type="http://schemas.openxmlformats.org/officeDocument/2006/relationships/image" Target="../media/image69.emf"/><Relationship Id="rId17" Type="http://schemas.openxmlformats.org/officeDocument/2006/relationships/image" Target="../media/image74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49.emf"/><Relationship Id="rId5" Type="http://schemas.openxmlformats.org/officeDocument/2006/relationships/image" Target="../media/image65.emf"/><Relationship Id="rId15" Type="http://schemas.openxmlformats.org/officeDocument/2006/relationships/image" Target="../media/image72.emf"/><Relationship Id="rId10" Type="http://schemas.openxmlformats.org/officeDocument/2006/relationships/image" Target="../media/image48.emf"/><Relationship Id="rId4" Type="http://schemas.openxmlformats.org/officeDocument/2006/relationships/image" Target="../media/image64.emf"/><Relationship Id="rId9" Type="http://schemas.openxmlformats.org/officeDocument/2006/relationships/image" Target="../media/image68.emf"/><Relationship Id="rId14" Type="http://schemas.openxmlformats.org/officeDocument/2006/relationships/image" Target="../media/image7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emf"/><Relationship Id="rId3" Type="http://schemas.openxmlformats.org/officeDocument/2006/relationships/audio" Target="../media/audio8.wav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0" Type="http://schemas.openxmlformats.org/officeDocument/2006/relationships/image" Target="../media/image81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="" xmlns:a16="http://schemas.microsoft.com/office/drawing/2014/main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="" xmlns:a16="http://schemas.microsoft.com/office/drawing/2014/main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="" xmlns:a16="http://schemas.microsoft.com/office/drawing/2014/main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="" xmlns:a16="http://schemas.microsoft.com/office/drawing/2014/main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="" xmlns:a16="http://schemas.microsoft.com/office/drawing/2014/main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196</Words>
  <Application>Microsoft Office PowerPoint</Application>
  <PresentationFormat>Экран (4:3)</PresentationFormat>
  <Paragraphs>61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Artist</cp:lastModifiedBy>
  <cp:revision>110</cp:revision>
  <dcterms:created xsi:type="dcterms:W3CDTF">2018-05-17T08:42:44Z</dcterms:created>
  <dcterms:modified xsi:type="dcterms:W3CDTF">2018-07-17T10:51:12Z</dcterms:modified>
</cp:coreProperties>
</file>