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370" y="-2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EAE04-14E1-427D-8DAA-88F96776A561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F1527-D066-4D44-AF97-3092A4CC224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1527-D066-4D44-AF97-3092A4CC2242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3C58-5D4D-496F-ACC0-5504FC4836E5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0930-28DF-42F5-94D4-78878670977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3C58-5D4D-496F-ACC0-5504FC4836E5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0930-28DF-42F5-94D4-7887867097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3C58-5D4D-496F-ACC0-5504FC4836E5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0930-28DF-42F5-94D4-7887867097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3C58-5D4D-496F-ACC0-5504FC4836E5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0930-28DF-42F5-94D4-7887867097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3C58-5D4D-496F-ACC0-5504FC4836E5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0930-28DF-42F5-94D4-78878670977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3C58-5D4D-496F-ACC0-5504FC4836E5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0930-28DF-42F5-94D4-7887867097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3C58-5D4D-496F-ACC0-5504FC4836E5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0930-28DF-42F5-94D4-7887867097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3C58-5D4D-496F-ACC0-5504FC4836E5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0930-28DF-42F5-94D4-7887867097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3C58-5D4D-496F-ACC0-5504FC4836E5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0930-28DF-42F5-94D4-7887867097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3C58-5D4D-496F-ACC0-5504FC4836E5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0930-28DF-42F5-94D4-7887867097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3C58-5D4D-496F-ACC0-5504FC4836E5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43C0930-28DF-42F5-94D4-78878670977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3A3C58-5D4D-496F-ACC0-5504FC4836E5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43C0930-28DF-42F5-94D4-788786709772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5400599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 Библиотека – территория </a:t>
            </a:r>
            <a:br>
              <a:rPr lang="ru-RU" b="1" dirty="0"/>
            </a:br>
            <a:r>
              <a:rPr lang="ru-RU" b="1" dirty="0"/>
              <a:t>безграничных возможностей работы  с детьми  с ОВЗ</a:t>
            </a:r>
            <a:br>
              <a:rPr lang="ru-RU" b="1" dirty="0"/>
            </a:br>
            <a:r>
              <a:rPr lang="ru-RU" sz="3100" b="1" dirty="0"/>
              <a:t>Составила:</a:t>
            </a:r>
            <a:br>
              <a:rPr lang="ru-RU" b="1" dirty="0"/>
            </a:br>
            <a:r>
              <a:rPr lang="ru-RU" sz="3600" b="1" dirty="0"/>
              <a:t>Ширяева Елена Вадимовна, библиотекарь МАОУ СОШ с. </a:t>
            </a:r>
            <a:r>
              <a:rPr lang="ru-RU" sz="3600" b="1" dirty="0" err="1"/>
              <a:t>Быньги</a:t>
            </a:r>
            <a:endParaRPr lang="ru-RU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Письмо  любимому сказочному персонажу и др.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Содержимое 4" descr="C:\Users\bschool-lib1\Desktop\ОВЗ\отчет по работе библиотеки фото 00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4032448" cy="42852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отчет по работе библиотеки фото 005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988840"/>
            <a:ext cx="4320480" cy="4320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bschool-lib1\Documents\Мои документы\2018-11-15 отчет по работе библиотеки фото\отчет по работе библиотеки фото 04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2988840" cy="2736304"/>
          </a:xfrm>
          <a:prstGeom prst="flowChartConnector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332656"/>
            <a:ext cx="3384376" cy="180020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Ребята  принимали активное участие в  конкурсах рисунков 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:\_\2019-11-15 фото 2019 -2020год\фото 2019 -2020год 073.jpg"/>
          <p:cNvPicPr>
            <a:picLocks noGrp="1"/>
          </p:cNvPicPr>
          <p:nvPr>
            <p:ph idx="1"/>
          </p:nvPr>
        </p:nvPicPr>
        <p:blipFill>
          <a:blip r:embed="rId3" cstate="print"/>
          <a:srcRect t="26908"/>
          <a:stretch>
            <a:fillRect/>
          </a:stretch>
        </p:blipFill>
        <p:spPr bwMode="auto">
          <a:xfrm>
            <a:off x="6228184" y="1052736"/>
            <a:ext cx="2915816" cy="2636912"/>
          </a:xfrm>
          <a:prstGeom prst="flowChartConnector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Рисунок 4" descr="D:\_\2019-11-15 фото 2019 -2020год\фото 2019 -2020год 07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933056"/>
            <a:ext cx="3037284" cy="2736304"/>
          </a:xfrm>
          <a:prstGeom prst="flowChartConnector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Рисунок 6" descr="D:\уроки\фото\IMG_20221025_12084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2132856"/>
            <a:ext cx="3456384" cy="2764160"/>
          </a:xfrm>
          <a:prstGeom prst="flowChartConnector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" name="Рисунок 7" descr="IMG_20230317_122236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40152" y="3789040"/>
            <a:ext cx="2808312" cy="2907704"/>
          </a:xfrm>
          <a:prstGeom prst="flowChartConnector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bschool-lib1\Downloads\IMG_20230302_0959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76672"/>
            <a:ext cx="4547814" cy="3240360"/>
          </a:xfrm>
          <a:prstGeom prst="ellipse">
            <a:avLst/>
          </a:prstGeom>
          <a:ln w="63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485" name="Picture 5" descr="C:\Users\bschool-lib1\Downloads\IMG_20231127_1029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140967"/>
            <a:ext cx="4464495" cy="3456385"/>
          </a:xfrm>
          <a:prstGeom prst="ellipse">
            <a:avLst/>
          </a:prstGeom>
          <a:ln w="63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764704"/>
            <a:ext cx="3970784" cy="2880320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ru-RU" sz="7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Таким образом, школьная библиотека для детей с ограниченными возможностями -  место общения и познания нового. </a:t>
            </a:r>
          </a:p>
          <a:p>
            <a:pPr>
              <a:buNone/>
            </a:pPr>
            <a:endParaRPr lang="ru-RU" sz="3600" dirty="0">
              <a:solidFill>
                <a:srgbClr val="0070C0"/>
              </a:solidFill>
            </a:endParaRPr>
          </a:p>
          <a:p>
            <a:pPr>
              <a:buNone/>
            </a:pPr>
            <a:endParaRPr lang="ru-RU" sz="3600" dirty="0">
              <a:solidFill>
                <a:srgbClr val="0070C0"/>
              </a:solidFill>
            </a:endParaRPr>
          </a:p>
          <a:p>
            <a:pPr>
              <a:buNone/>
            </a:pPr>
            <a:endParaRPr lang="ru-RU" sz="3600" dirty="0">
              <a:solidFill>
                <a:srgbClr val="FFC000"/>
              </a:solidFill>
            </a:endParaRPr>
          </a:p>
          <a:p>
            <a:pPr>
              <a:buNone/>
            </a:pPr>
            <a:endParaRPr lang="ru-RU" sz="3600" dirty="0">
              <a:solidFill>
                <a:srgbClr val="FFC000"/>
              </a:solidFill>
            </a:endParaRPr>
          </a:p>
          <a:p>
            <a:endParaRPr lang="ru-RU" dirty="0"/>
          </a:p>
          <a:p>
            <a:pPr>
              <a:buNone/>
            </a:pPr>
            <a:r>
              <a:rPr lang="ru-RU" dirty="0"/>
              <a:t>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645024"/>
            <a:ext cx="43924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Она   создает комфортную, теплую обстановку для особых детей, которые не ощущают себя в роли ученика и не воспринимают библиотекаря в роли учителя, педагога, воспитателя.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908720"/>
            <a:ext cx="4172272" cy="544620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Решением проблем детей с ОВЗ заняты медицинские работники, психологи, логопеды, педагоги, а также сотрудники библиотек.</a:t>
            </a:r>
          </a:p>
          <a:p>
            <a:pPr>
              <a:buNone/>
            </a:pP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Чем же может помочь ребенку с ограниченными возможностями обычный библиотекарь?</a:t>
            </a:r>
          </a:p>
          <a:p>
            <a:pPr>
              <a:buNone/>
            </a:pP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Школьный библиотекарь - это активный участник педагогического процесса, т.к. он взаимодействует с учащимися с целью передачи социального опыта.</a:t>
            </a:r>
          </a:p>
          <a:p>
            <a:pPr>
              <a:buNone/>
            </a:pP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Одной из основных задач  деятельности  библиотекаря,  является создание среды развития для ребёнка с ОВЗ через чтение и книгу путём организации и проведения различных занятий, библиотечных уроков,  игровых  викторин,  тематических мероприятий и выставок.</a:t>
            </a:r>
          </a:p>
          <a:p>
            <a:pPr>
              <a:buNone/>
            </a:pP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Формы взаимодействия могут быть разными: индивидуальными, групповыми, урочными, внеурочными. </a:t>
            </a:r>
          </a:p>
          <a:p>
            <a:pPr>
              <a:buNone/>
            </a:pP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считаю, что в наших силах многое.</a:t>
            </a:r>
          </a:p>
          <a:p>
            <a:pPr>
              <a:buNone/>
            </a:pP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Во-первых, это создание благоприятных условий для адаптации в социуме. </a:t>
            </a:r>
          </a:p>
          <a:p>
            <a:pPr>
              <a:buNone/>
            </a:pP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Во-вторых, общение с хорошей книгой способствует интеллектуальному развитию детей с ОВЗ, организует их досуг . </a:t>
            </a:r>
          </a:p>
          <a:p>
            <a:pPr>
              <a:buNone/>
            </a:pP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В-третьих, воспитывает их, как личность. </a:t>
            </a:r>
          </a:p>
          <a:p>
            <a:pPr>
              <a:buNone/>
            </a:pPr>
            <a:endParaRPr lang="ru-RU" sz="1400" dirty="0"/>
          </a:p>
        </p:txBody>
      </p:sp>
      <p:pic>
        <p:nvPicPr>
          <p:cNvPr id="40" name="Содержимое 39" descr="IMG_20230424_114134 (1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052736"/>
            <a:ext cx="4038600" cy="3960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1" name="Прямоугольник 40"/>
          <p:cNvSpPr/>
          <p:nvPr/>
        </p:nvSpPr>
        <p:spPr>
          <a:xfrm>
            <a:off x="4572000" y="5301208"/>
            <a:ext cx="4392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Дети, имеющие ограничение в здоровье, нуждаются в особой заботе. Мы понимаем это и стараемся внести положительные изменения в жизнь таких детей, мобилизовав для этого необходимые ресурсы.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260648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настоящее время в России большое внимание уделяется детям с ограниченными возможностями здоровья.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3717032"/>
            <a:ext cx="7848872" cy="27066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Школьная библиотека является составной частью системы при работе с детьми с ОВЗ и действует совместно со всеми специалистами школы как единое целое. </a:t>
            </a:r>
          </a:p>
          <a:p>
            <a:pPr>
              <a:buNone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При посещении библиотеки  дети должны чувствовать себя принятыми на равных со здоровыми сверстниками и взрослыми.</a:t>
            </a:r>
          </a:p>
          <a:p>
            <a:pPr>
              <a:buNone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должны видеть, что им рады, что никто на них не смотрит оценивающе, не навязывает определенных правил, не регламентирует время, во всем - свобода выбора. В результате занятий в библиотеке происходит незаметное для ребёнка обучение, коррекция развития, а занятия вызывают у детей ощутимый интерес.</a:t>
            </a:r>
          </a:p>
          <a:p>
            <a:pPr>
              <a:buNone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  школе  МАОУ СОШ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с.Быньги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имеют статус ОВЗ  40 детей. Из них 12 детей обучается  в специальном коррекционном классе для обучающихся  с задержкой психического  развития и 28 детей  в условиях инклюзивного образования.</a:t>
            </a:r>
          </a:p>
          <a:p>
            <a:pPr>
              <a:buNone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bschool-lib1\Downloads\IMG_20221019_085026.jpg"/>
          <p:cNvPicPr>
            <a:picLocks noChangeAspect="1" noChangeArrowheads="1"/>
          </p:cNvPicPr>
          <p:nvPr/>
        </p:nvPicPr>
        <p:blipFill>
          <a:blip r:embed="rId2" cstate="print"/>
          <a:srcRect t="22695"/>
          <a:stretch>
            <a:fillRect/>
          </a:stretch>
        </p:blipFill>
        <p:spPr bwMode="auto">
          <a:xfrm>
            <a:off x="2195736" y="11737"/>
            <a:ext cx="4984458" cy="34978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3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05BEEC20-5151-442E-BB44-FADFEA3B9FA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:\Users\bschool-lib1\Desktop\ОВЗ\фото 2019 -2020год 1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4283968" cy="2664296"/>
          </a:xfrm>
          <a:prstGeom prst="ellips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softEdge rad="112500"/>
          </a:effectLst>
        </p:spPr>
      </p:pic>
      <p:pic>
        <p:nvPicPr>
          <p:cNvPr id="8" name="Содержимое 7" descr="D:\уроки\фото\IMG_20220119_115040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628800"/>
            <a:ext cx="4175475" cy="2736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80"/>
            <a:ext cx="8291264" cy="1224136"/>
          </a:xfrm>
        </p:spPr>
        <p:txBody>
          <a:bodyPr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библиотеке дети с ограниченными возможностями   получают навыки культуры общения со сверстниками, проявляют свои творческие способности, заполняют свой досуг.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2555777" y="3933056"/>
            <a:ext cx="3960440" cy="100811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Посещение  библиотеки</a:t>
            </a:r>
          </a:p>
          <a:p>
            <a:pPr algn="ctr"/>
            <a:endParaRPr lang="ru-RU" dirty="0"/>
          </a:p>
        </p:txBody>
      </p:sp>
      <p:pic>
        <p:nvPicPr>
          <p:cNvPr id="7" name="Содержимое 6" descr="C:\Users\bschool-lib1\Desktop\ОВЗ\IMG_20240209_122656.jpg"/>
          <p:cNvPicPr>
            <a:picLocks noGrp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4221088"/>
            <a:ext cx="4248472" cy="2636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76673"/>
            <a:ext cx="8435280" cy="158417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Тематические выставки на тему:</a:t>
            </a:r>
          </a:p>
          <a:p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«Дети-герои»</a:t>
            </a:r>
          </a:p>
          <a:p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«Помним, гордимся, чтим»</a:t>
            </a:r>
          </a:p>
          <a:p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«Скажите вредным привычкам - нет»</a:t>
            </a:r>
          </a:p>
          <a:p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«По страницам любимых сказок» и др.</a:t>
            </a:r>
          </a:p>
        </p:txBody>
      </p:sp>
      <p:pic>
        <p:nvPicPr>
          <p:cNvPr id="5" name="Содержимое 4" descr="D:\_\2019-11-15 фото 2019 -2020год\фото 2019 -2020год 147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04864"/>
            <a:ext cx="3528392" cy="18191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C:\Users\bschool-lib1\Desktop\ОВЗ\IMG_20211005_1331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908720"/>
            <a:ext cx="3240360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D:\_\2019-11-15 фото 2019 -2020год\фото 2019 -2020год 13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7" y="4437111"/>
            <a:ext cx="3384377" cy="21602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:\_\2019-11-15 фото 2019 -2020год\фото 2019 -2020год 14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2780928"/>
            <a:ext cx="3240360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 descr="IMG_20230406_094245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92080" y="4869160"/>
            <a:ext cx="3099420" cy="16584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Библиотечные уроки на темы: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8003232" cy="5086165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«Презентация моей любимой книжки»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C:\Users\bschool-lib1\Desktop\ОВЗ\IMG_20240402_1148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80928"/>
            <a:ext cx="3009900" cy="3181350"/>
          </a:xfrm>
          <a:prstGeom prst="rect">
            <a:avLst/>
          </a:prstGeom>
          <a:noFill/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scene3d>
            <a:camera prst="perspectiveHeroicExtremeRightFacing"/>
            <a:lightRig rig="threePt" dir="t"/>
          </a:scene3d>
        </p:spPr>
      </p:pic>
      <p:pic>
        <p:nvPicPr>
          <p:cNvPr id="6" name="Рисунок 5" descr="C:\Users\bschool-lib1\Desktop\ОВЗ\IMG_20240402_10512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9402" y="1988840"/>
            <a:ext cx="3009900" cy="3361184"/>
          </a:xfrm>
          <a:prstGeom prst="rect">
            <a:avLst/>
          </a:prstGeom>
          <a:noFill/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scene3d>
            <a:camera prst="perspectiveFront"/>
            <a:lightRig rig="threePt" dir="t"/>
          </a:scene3d>
        </p:spPr>
      </p:pic>
      <p:pic>
        <p:nvPicPr>
          <p:cNvPr id="7" name="Содержимое 6" descr="C:\Users\bschool-lib1\Desktop\ОВЗ\IMG_20240403_112532.jpg"/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564904"/>
            <a:ext cx="3009207" cy="3354185"/>
          </a:xfrm>
          <a:prstGeom prst="rect">
            <a:avLst/>
          </a:prstGeom>
          <a:noFill/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/>
              <a:t>Урок –игра по произведениям А.С.Пушкина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Содержимое 4" descr="C:\Users\bschool-lib1\Desktop\ОВЗ\IMG_20240903_103242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4038600" cy="2491820"/>
          </a:xfrm>
          <a:prstGeom prst="flowChartAlternateProcess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6" name="Рисунок 5" descr="C:\Users\bschool-lib1\Desktop\ОВЗ\IMG_20240903_1031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05064"/>
            <a:ext cx="4032448" cy="2686050"/>
          </a:xfrm>
          <a:prstGeom prst="flowChartAlternateProcess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7" name="Содержимое 6" descr="C:\Users\bschool-lib1\Desktop\ОВЗ\IMG_20240903_103344.jpg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340768"/>
            <a:ext cx="4248472" cy="2520280"/>
          </a:xfrm>
          <a:prstGeom prst="flowChartAlternateProcess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8" name="Рисунок 7" descr="C:\Users\bschool-lib1\Desktop\ОВЗ\IMG_20240903_10345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005064"/>
            <a:ext cx="4211960" cy="2664296"/>
          </a:xfrm>
          <a:prstGeom prst="flowChartAlternateProcess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«Дети-герои Великой Отечественной войны»</a:t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5" name="Содержимое 4" descr="C:\Users\bschool-lib1\Desktop\ОВЗ\57559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7056784" cy="4968552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bschool-lib1\Desktop\ОВЗ\789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836712"/>
            <a:ext cx="3960441" cy="26966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C:\Users\bschool-lib1\Desktop\ОВЗ\78636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89040"/>
            <a:ext cx="4176464" cy="28803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3970784" cy="1224136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книжки-малышки по сказке Андерсена Г.Х.  «Огниво»</a:t>
            </a:r>
          </a:p>
        </p:txBody>
      </p:sp>
      <p:pic>
        <p:nvPicPr>
          <p:cNvPr id="5" name="Содержимое 4" descr="C:\Users\bschool-lib1\Desktop\ОВЗ\78634.jpg"/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44824"/>
            <a:ext cx="3960440" cy="28083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208</TotalTime>
  <Words>315</Words>
  <Application>Microsoft Office PowerPoint</Application>
  <PresentationFormat>Экран (4:3)</PresentationFormat>
  <Paragraphs>41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Constantia</vt:lpstr>
      <vt:lpstr>Times New Roman</vt:lpstr>
      <vt:lpstr>Wingdings 2</vt:lpstr>
      <vt:lpstr>Поток</vt:lpstr>
      <vt:lpstr> Библиотека – территория  безграничных возможностей работы  с детьми  с ОВЗ Составила: Ширяева Елена Вадимовна, библиотекарь МАОУ СОШ с. Быньги</vt:lpstr>
      <vt:lpstr>Презентация PowerPoint</vt:lpstr>
      <vt:lpstr>Презентация PowerPoint</vt:lpstr>
      <vt:lpstr>Презентация PowerPoint</vt:lpstr>
      <vt:lpstr>Презентация PowerPoint</vt:lpstr>
      <vt:lpstr>Библиотечные уроки на темы: </vt:lpstr>
      <vt:lpstr>Урок –игра по произведениям А.С.Пушкина </vt:lpstr>
      <vt:lpstr>«Дети-герои Великой Отечественной войны» </vt:lpstr>
      <vt:lpstr>Создание книжки-малышки по сказке Андерсена Г.Х.  «Огниво»</vt:lpstr>
      <vt:lpstr>Письмо  любимому сказочному персонажу и др. </vt:lpstr>
      <vt:lpstr>Ребята  принимали активное участие в  конкурсах рисунков 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Библиотека – территория  безграничных возможностей работы  с детьми  с ОВЗ.</dc:title>
  <dc:creator>bschool-lib1</dc:creator>
  <cp:lastModifiedBy>Светлана</cp:lastModifiedBy>
  <cp:revision>22</cp:revision>
  <dcterms:created xsi:type="dcterms:W3CDTF">2024-09-27T03:37:11Z</dcterms:created>
  <dcterms:modified xsi:type="dcterms:W3CDTF">2024-09-27T10:24:55Z</dcterms:modified>
</cp:coreProperties>
</file>