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370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EAE04-14E1-427D-8DAA-88F96776A561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F1527-D066-4D44-AF97-3092A4CC224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1527-D066-4D44-AF97-3092A4CC2242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3A3C58-5D4D-496F-ACC0-5504FC4836E5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3C0930-28DF-42F5-94D4-78878670977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540059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Библиотека – территория </a:t>
            </a:r>
            <a:br>
              <a:rPr lang="ru-RU" b="1" dirty="0"/>
            </a:br>
            <a:r>
              <a:rPr lang="ru-RU" b="1" dirty="0"/>
              <a:t>безграничных возможностей работы  с детьми  с ОВЗ</a:t>
            </a:r>
            <a:br>
              <a:rPr lang="ru-RU" b="1" dirty="0"/>
            </a:br>
            <a:r>
              <a:rPr lang="ru-RU" sz="3100" b="1" dirty="0"/>
              <a:t>Составила:</a:t>
            </a:r>
            <a:br>
              <a:rPr lang="ru-RU" b="1" dirty="0"/>
            </a:br>
            <a:r>
              <a:rPr lang="ru-RU" sz="3600" b="1" dirty="0"/>
              <a:t>Ширяева Елена Вадимовна, библиотекарь МАОУ СОШ с. </a:t>
            </a:r>
            <a:r>
              <a:rPr lang="ru-RU" sz="3600" b="1" dirty="0" err="1"/>
              <a:t>Быньги</a:t>
            </a:r>
            <a:endParaRPr lang="ru-RU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Письмо  любимому сказочному персонажу и др.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C:\Users\bschool-lib1\Desktop\ОВЗ\отчет по работе библиотеки фото 00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032448" cy="42852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отчет по работе библиотеки фото 005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988840"/>
            <a:ext cx="432048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bschool-lib1\Documents\Мои документы\2018-11-15 отчет по работе библиотеки фото\отчет по работе библиотеки фото 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2988840" cy="2736304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332656"/>
            <a:ext cx="3384376" cy="18002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Ребята  принимали активное участие в  конкурсах рисунков 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_\2019-11-15 фото 2019 -2020год\фото 2019 -2020год 073.jpg"/>
          <p:cNvPicPr>
            <a:picLocks noGrp="1"/>
          </p:cNvPicPr>
          <p:nvPr>
            <p:ph idx="1"/>
          </p:nvPr>
        </p:nvPicPr>
        <p:blipFill>
          <a:blip r:embed="rId3" cstate="print"/>
          <a:srcRect t="26908"/>
          <a:stretch>
            <a:fillRect/>
          </a:stretch>
        </p:blipFill>
        <p:spPr bwMode="auto">
          <a:xfrm>
            <a:off x="6228184" y="1052736"/>
            <a:ext cx="2915816" cy="2636912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D:\_\2019-11-15 фото 2019 -2020год\фото 2019 -2020год 07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33056"/>
            <a:ext cx="3037284" cy="2736304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Рисунок 6" descr="D:\уроки\фото\IMG_20221025_1208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2132856"/>
            <a:ext cx="3456384" cy="2764160"/>
          </a:xfrm>
          <a:prstGeom prst="flowChartConnector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Рисунок 7" descr="IMG_20230317_122236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40152" y="3789040"/>
            <a:ext cx="2808312" cy="2907704"/>
          </a:xfrm>
          <a:prstGeom prst="flowChartConnector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bschool-lib1\Downloads\IMG_20230302_0959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4547814" cy="3240360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5" name="Picture 5" descr="C:\Users\bschool-lib1\Downloads\IMG_20231127_102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7"/>
            <a:ext cx="4464495" cy="3456385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764704"/>
            <a:ext cx="3970784" cy="2880320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7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Таким образом, школьная библиотека для детей с ограниченными возможностями -  место общения и познания нового. </a:t>
            </a:r>
          </a:p>
          <a:p>
            <a:pPr>
              <a:buNone/>
            </a:pPr>
            <a:endParaRPr lang="ru-RU" sz="3600" dirty="0">
              <a:solidFill>
                <a:srgbClr val="0070C0"/>
              </a:solidFill>
            </a:endParaRPr>
          </a:p>
          <a:p>
            <a:pPr>
              <a:buNone/>
            </a:pPr>
            <a:endParaRPr lang="ru-RU" sz="3600" dirty="0">
              <a:solidFill>
                <a:srgbClr val="0070C0"/>
              </a:solidFill>
            </a:endParaRPr>
          </a:p>
          <a:p>
            <a:pPr>
              <a:buNone/>
            </a:pPr>
            <a:endParaRPr lang="ru-RU" sz="3600" dirty="0">
              <a:solidFill>
                <a:srgbClr val="FFC000"/>
              </a:solidFill>
            </a:endParaRPr>
          </a:p>
          <a:p>
            <a:pPr>
              <a:buNone/>
            </a:pPr>
            <a:endParaRPr lang="ru-RU" sz="3600" dirty="0">
              <a:solidFill>
                <a:srgbClr val="FFC000"/>
              </a:solidFill>
            </a:endParaRPr>
          </a:p>
          <a:p>
            <a:endParaRPr lang="ru-RU" dirty="0"/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645024"/>
            <a:ext cx="4392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Она   создает комфортную, теплую обстановку для особых детей, которые не ощущают себя в роли ученика и не воспринимают библиотекаря в роли учителя, педагога, воспитателя.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4172272" cy="54462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Решением проблем детей с ОВЗ заняты медицинские работники, психологи, логопеды, педагоги, а также сотрудники библиотек.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же может помочь ребенку с ограниченными возможностями обычный библиотекарь?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Школьный библиотекарь - это активный участник педагогического процесса, т.к. он взаимодействует с учащимися с целью передачи социального опыта.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Одной из основных задач  деятельности  библиотекаря,  является создание среды развития для ребёнка с ОВЗ через чтение и книгу путём организации и проведения различных занятий, библиотечных уроков,  игровых  викторин,  тематических мероприятий и выставок.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Формы взаимодействия могут быть разными: индивидуальными, групповыми, урочными, внеурочными. 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считаю, что в наших силах многое.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Во-первых, это создание благоприятных условий для адаптации в социуме. 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Во-вторых, общение с хорошей книгой способствует интеллектуальному развитию детей с ОВЗ, организует их досуг . </a:t>
            </a:r>
          </a:p>
          <a:p>
            <a:pPr>
              <a:buNone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В-третьих, воспитывает их, как личность. 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40" name="Содержимое 39" descr="IMG_20230424_114134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052736"/>
            <a:ext cx="4038600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1" name="Прямоугольник 40"/>
          <p:cNvSpPr/>
          <p:nvPr/>
        </p:nvSpPr>
        <p:spPr>
          <a:xfrm>
            <a:off x="4572000" y="5301208"/>
            <a:ext cx="439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Дети, имеющие ограничение в здоровье, нуждаются в особой заботе. Мы понимаем это и стараемся внести положительные изменения в жизнь таких детей, мобилизовав для этого необходимые ресурсы.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9512" y="260648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в России большое внимание уделяется детям с ограниченными возможностями здоровья.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3717032"/>
            <a:ext cx="7848872" cy="2706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Школьная библиотека является составной частью системы при работе с детьми с ОВЗ и действует совместно со всеми специалистами школы как единое целое. </a:t>
            </a:r>
          </a:p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При посещении библиотеки  дети должны чувствовать себя принятыми на равных со здоровыми сверстниками и взрослыми.</a:t>
            </a:r>
          </a:p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должны видеть, что им рады, что никто на них не смотрит оценивающе, не навязывает определенных правил, не регламентирует время, во всем - свобода выбора. В результате занятий в библиотеке происходит незаметное для ребёнка обучение, коррекция развития, а занятия вызывают у детей ощутимый интерес.</a:t>
            </a:r>
          </a:p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 школе  МАОУ СОШ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с.Быньги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имеют статус ОВЗ  40 детей. Из них 12 детей обучается  в специальном коррекционном классе для обучающихся  с задержкой психического  развития и 28 детей  в условиях инклюзивного образования.</a:t>
            </a:r>
          </a:p>
          <a:p>
            <a:pPr>
              <a:buNone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bschool-lib1\Downloads\IMG_20221019_085026.jpg"/>
          <p:cNvPicPr>
            <a:picLocks noChangeAspect="1" noChangeArrowheads="1"/>
          </p:cNvPicPr>
          <p:nvPr/>
        </p:nvPicPr>
        <p:blipFill>
          <a:blip r:embed="rId2" cstate="print"/>
          <a:srcRect t="22695"/>
          <a:stretch>
            <a:fillRect/>
          </a:stretch>
        </p:blipFill>
        <p:spPr bwMode="auto">
          <a:xfrm>
            <a:off x="2195736" y="11737"/>
            <a:ext cx="4984458" cy="3497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3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05BEEC20-5151-442E-BB44-FADFEA3B9F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bschool-lib1\Desktop\ОВЗ\фото 2019 -2020год 1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283968" cy="2664296"/>
          </a:xfrm>
          <a:prstGeom prst="ellips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softEdge rad="112500"/>
          </a:effectLst>
        </p:spPr>
      </p:pic>
      <p:pic>
        <p:nvPicPr>
          <p:cNvPr id="8" name="Содержимое 7" descr="D:\уроки\фото\IMG_20220119_115040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4175475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80"/>
            <a:ext cx="8291264" cy="1224136"/>
          </a:xfrm>
        </p:spPr>
        <p:txBody>
          <a:bodyPr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библиотеке дети с ограниченными возможностями   получают навыки культуры общения со сверстниками, проявляют свои творческие способности, заполняют свой досуг.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2555777" y="3933056"/>
            <a:ext cx="3960440" cy="100811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Посещение  библиотеки</a:t>
            </a:r>
          </a:p>
          <a:p>
            <a:pPr algn="ctr"/>
            <a:endParaRPr lang="ru-RU" dirty="0"/>
          </a:p>
        </p:txBody>
      </p:sp>
      <p:pic>
        <p:nvPicPr>
          <p:cNvPr id="7" name="Содержимое 6" descr="C:\Users\bschool-lib1\Desktop\ОВЗ\IMG_20240209_122656.jpg"/>
          <p:cNvPicPr>
            <a:picLocks noGrp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221088"/>
            <a:ext cx="4248472" cy="263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76673"/>
            <a:ext cx="8435280" cy="1584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Тематические выставки на тему:</a:t>
            </a:r>
          </a:p>
          <a:p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«Дети-герои»</a:t>
            </a:r>
          </a:p>
          <a:p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«Помним, гордимся, чтим»</a:t>
            </a:r>
          </a:p>
          <a:p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«Скажите вредным привычкам - нет»</a:t>
            </a:r>
          </a:p>
          <a:p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«По страницам любимых сказок» и др.</a:t>
            </a:r>
          </a:p>
        </p:txBody>
      </p:sp>
      <p:pic>
        <p:nvPicPr>
          <p:cNvPr id="5" name="Содержимое 4" descr="D:\_\2019-11-15 фото 2019 -2020год\фото 2019 -2020год 147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3528392" cy="1819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C:\Users\bschool-lib1\Desktop\ОВЗ\IMG_20211005_1331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08720"/>
            <a:ext cx="3240360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D:\_\2019-11-15 фото 2019 -2020год\фото 2019 -2020год 1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4437111"/>
            <a:ext cx="3384377" cy="2160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_\2019-11-15 фото 2019 -2020год\фото 2019 -2020год 1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2780928"/>
            <a:ext cx="3240360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IMG_20230406_09424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92080" y="4869160"/>
            <a:ext cx="3099420" cy="16584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Библиотечные уроки на темы: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8003232" cy="508616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«Презентация моей любимой книжки»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C:\Users\bschool-lib1\Desktop\ОВЗ\IMG_20240402_1148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3009900" cy="3181350"/>
          </a:xfrm>
          <a:prstGeom prst="rect">
            <a:avLst/>
          </a:prstGeom>
          <a:noFill/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perspectiveHeroicExtremeRightFacing"/>
            <a:lightRig rig="threePt" dir="t"/>
          </a:scene3d>
        </p:spPr>
      </p:pic>
      <p:pic>
        <p:nvPicPr>
          <p:cNvPr id="6" name="Рисунок 5" descr="C:\Users\bschool-lib1\Desktop\ОВЗ\IMG_20240402_1051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9402" y="1988840"/>
            <a:ext cx="3009900" cy="3361184"/>
          </a:xfrm>
          <a:prstGeom prst="rect">
            <a:avLst/>
          </a:prstGeom>
          <a:noFill/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perspectiveFront"/>
            <a:lightRig rig="threePt" dir="t"/>
          </a:scene3d>
        </p:spPr>
      </p:pic>
      <p:pic>
        <p:nvPicPr>
          <p:cNvPr id="7" name="Содержимое 6" descr="C:\Users\bschool-lib1\Desktop\ОВЗ\IMG_20240403_112532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564904"/>
            <a:ext cx="3009207" cy="3354185"/>
          </a:xfrm>
          <a:prstGeom prst="rect">
            <a:avLst/>
          </a:prstGeom>
          <a:noFill/>
          <a:ln w="952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Урок –игра по произведениям А.С.Пушкина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C:\Users\bschool-lib1\Desktop\ОВЗ\IMG_20240903_10324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038600" cy="2491820"/>
          </a:xfrm>
          <a:prstGeom prst="flowChartAlternateProcess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" name="Рисунок 5" descr="C:\Users\bschool-lib1\Desktop\ОВЗ\IMG_20240903_1031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4032448" cy="2686050"/>
          </a:xfrm>
          <a:prstGeom prst="flowChartAlternateProcess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7" name="Содержимое 6" descr="C:\Users\bschool-lib1\Desktop\ОВЗ\IMG_20240903_103344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340768"/>
            <a:ext cx="4248472" cy="2520280"/>
          </a:xfrm>
          <a:prstGeom prst="flowChartAlternateProcess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8" name="Рисунок 7" descr="C:\Users\bschool-lib1\Desktop\ОВЗ\IMG_20240903_1034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005064"/>
            <a:ext cx="4211960" cy="2664296"/>
          </a:xfrm>
          <a:prstGeom prst="flowChartAlternateProcess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«Дети-герои Великой Отечественной войны»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5" name="Содержимое 4" descr="C:\Users\bschool-lib1\Desktop\ОВЗ\5755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7056784" cy="4968552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bschool-lib1\Desktop\ОВЗ\789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836712"/>
            <a:ext cx="3960441" cy="26966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C:\Users\bschool-lib1\Desktop\ОВЗ\78636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89040"/>
            <a:ext cx="4176464" cy="2880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3970784" cy="122413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книжки-малышки по сказке Андерсена Г.Х.  «Огниво»</a:t>
            </a:r>
          </a:p>
        </p:txBody>
      </p:sp>
      <p:pic>
        <p:nvPicPr>
          <p:cNvPr id="5" name="Содержимое 4" descr="C:\Users\bschool-lib1\Desktop\ОВЗ\78634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44824"/>
            <a:ext cx="3960440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208</TotalTime>
  <Words>315</Words>
  <Application>Microsoft Office PowerPoint</Application>
  <PresentationFormat>Экран (4:3)</PresentationFormat>
  <Paragraphs>41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Times New Roman</vt:lpstr>
      <vt:lpstr>Wingdings 2</vt:lpstr>
      <vt:lpstr>Поток</vt:lpstr>
      <vt:lpstr> Библиотека – территория  безграничных возможностей работы  с детьми  с ОВЗ Составила: Ширяева Елена Вадимовна, библиотекарь МАОУ СОШ с. Быньги</vt:lpstr>
      <vt:lpstr>Презентация PowerPoint</vt:lpstr>
      <vt:lpstr>Презентация PowerPoint</vt:lpstr>
      <vt:lpstr>Презентация PowerPoint</vt:lpstr>
      <vt:lpstr>Презентация PowerPoint</vt:lpstr>
      <vt:lpstr>Библиотечные уроки на темы: </vt:lpstr>
      <vt:lpstr>Урок –игра по произведениям А.С.Пушкина </vt:lpstr>
      <vt:lpstr>«Дети-герои Великой Отечественной войны» </vt:lpstr>
      <vt:lpstr>Создание книжки-малышки по сказке Андерсена Г.Х.  «Огниво»</vt:lpstr>
      <vt:lpstr>Письмо  любимому сказочному персонажу и др. </vt:lpstr>
      <vt:lpstr>Ребята  принимали активное участие в  конкурсах рисунков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Библиотека – территория  безграничных возможностей работы  с детьми  с ОВЗ.</dc:title>
  <dc:creator>bschool-lib1</dc:creator>
  <cp:lastModifiedBy>Светлана</cp:lastModifiedBy>
  <cp:revision>22</cp:revision>
  <dcterms:created xsi:type="dcterms:W3CDTF">2024-09-27T03:37:11Z</dcterms:created>
  <dcterms:modified xsi:type="dcterms:W3CDTF">2024-09-27T10:24:55Z</dcterms:modified>
</cp:coreProperties>
</file>